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5" r:id="rId6"/>
    <p:sldId id="260" r:id="rId7"/>
    <p:sldId id="261" r:id="rId8"/>
    <p:sldId id="262" r:id="rId9"/>
    <p:sldId id="264" r:id="rId10"/>
    <p:sldId id="263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19CD0CE-D7F5-42BC-BDBB-DF9332866056}" type="datetimeFigureOut">
              <a:rPr lang="en-US" smtClean="0"/>
              <a:t>10/18/2011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C81D0EE-200C-48FA-BC15-49025CB28306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D0CE-D7F5-42BC-BDBB-DF9332866056}" type="datetimeFigureOut">
              <a:rPr lang="en-US" smtClean="0"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D0EE-200C-48FA-BC15-49025CB283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D0CE-D7F5-42BC-BDBB-DF9332866056}" type="datetimeFigureOut">
              <a:rPr lang="en-US" smtClean="0"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D0EE-200C-48FA-BC15-49025CB283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D0CE-D7F5-42BC-BDBB-DF9332866056}" type="datetimeFigureOut">
              <a:rPr lang="en-US" smtClean="0"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D0EE-200C-48FA-BC15-49025CB283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D0CE-D7F5-42BC-BDBB-DF9332866056}" type="datetimeFigureOut">
              <a:rPr lang="en-US" smtClean="0"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D0EE-200C-48FA-BC15-49025CB283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D0CE-D7F5-42BC-BDBB-DF9332866056}" type="datetimeFigureOut">
              <a:rPr lang="en-US" smtClean="0"/>
              <a:t>10/18/2011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D0EE-200C-48FA-BC15-49025CB2830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D0CE-D7F5-42BC-BDBB-DF9332866056}" type="datetimeFigureOut">
              <a:rPr lang="en-US" smtClean="0"/>
              <a:t>10/18/2011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D0EE-200C-48FA-BC15-49025CB283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D0CE-D7F5-42BC-BDBB-DF9332866056}" type="datetimeFigureOut">
              <a:rPr lang="en-US" smtClean="0"/>
              <a:t>10/18/2011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D0EE-200C-48FA-BC15-49025CB283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D0CE-D7F5-42BC-BDBB-DF9332866056}" type="datetimeFigureOut">
              <a:rPr lang="en-US" smtClean="0"/>
              <a:t>10/18/2011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D0EE-200C-48FA-BC15-49025CB283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D0CE-D7F5-42BC-BDBB-DF9332866056}" type="datetimeFigureOut">
              <a:rPr lang="en-US" smtClean="0"/>
              <a:t>10/18/2011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D0EE-200C-48FA-BC15-49025CB28306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D0CE-D7F5-42BC-BDBB-DF9332866056}" type="datetimeFigureOut">
              <a:rPr lang="en-US" smtClean="0"/>
              <a:t>10/18/2011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D0EE-200C-48FA-BC15-49025CB283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19CD0CE-D7F5-42BC-BDBB-DF9332866056}" type="datetimeFigureOut">
              <a:rPr lang="en-US" smtClean="0"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C81D0EE-200C-48FA-BC15-49025CB283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2.bp.blogspot.com/-qaloSm7eino/Tf8Ly0382SI/AAAAAAAAAEE/GIJpNpDaEq4/s1600/antm14-ep9-jessica-pic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1.bp.blogspot.com/-FYV_MTbYEEA/Tf8Lqd0zVLI/AAAAAAAAAEA/NjB-STua_bg/s1600/Beauty_Alex.png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Pg8WVxoezU&amp;feature=related" TargetMode="External"/><Relationship Id="rId2" Type="http://schemas.openxmlformats.org/officeDocument/2006/relationships/hyperlink" Target="http://www.youtube.com/watch?v=ryaDUjZ0Zj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Shadow and Light Portraits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Studio Photography</a:t>
            </a:r>
            <a:endParaRPr lang="en-US" dirty="0"/>
          </a:p>
        </p:txBody>
      </p:sp>
      <p:pic>
        <p:nvPicPr>
          <p:cNvPr id="4" name="Picture 2" descr="http://www.lightstalking.com/wp-content/uploads/2011/08/SHA_506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876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3733800" cy="1637264"/>
          </a:xfrm>
        </p:spPr>
        <p:txBody>
          <a:bodyPr>
            <a:normAutofit/>
          </a:bodyPr>
          <a:lstStyle/>
          <a:p>
            <a:r>
              <a:rPr lang="en-US" dirty="0" smtClean="0"/>
              <a:t>Creating Mood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3223707" cy="3508977"/>
          </a:xfrm>
        </p:spPr>
        <p:txBody>
          <a:bodyPr/>
          <a:lstStyle/>
          <a:p>
            <a:r>
              <a:rPr lang="en-US" dirty="0" smtClean="0"/>
              <a:t>Adding a color tint will change the mood of your pictures</a:t>
            </a:r>
          </a:p>
          <a:p>
            <a:r>
              <a:rPr lang="en-US" dirty="0" smtClean="0"/>
              <a:t>This blue/green tine shows a cool soothing mood</a:t>
            </a:r>
            <a:endParaRPr lang="en-US" dirty="0"/>
          </a:p>
        </p:txBody>
      </p:sp>
      <p:pic>
        <p:nvPicPr>
          <p:cNvPr id="10244" name="Picture 4" descr="http://www.kapreez.com/wp-content/uploads/2010/05/advertising-photographer-Jill-Greenberg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62000"/>
            <a:ext cx="46672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394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3376110" cy="1143000"/>
          </a:xfrm>
        </p:spPr>
        <p:txBody>
          <a:bodyPr/>
          <a:lstStyle/>
          <a:p>
            <a:r>
              <a:rPr lang="en-US" dirty="0" smtClean="0"/>
              <a:t>Photoshop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3757108" cy="3508977"/>
          </a:xfrm>
        </p:spPr>
        <p:txBody>
          <a:bodyPr/>
          <a:lstStyle/>
          <a:p>
            <a:r>
              <a:rPr lang="en-US" dirty="0" smtClean="0"/>
              <a:t>Follow steps of the tutorial to effect the lighting</a:t>
            </a:r>
          </a:p>
          <a:p>
            <a:r>
              <a:rPr lang="en-US" dirty="0" smtClean="0"/>
              <a:t>3 shiny pictures</a:t>
            </a:r>
          </a:p>
          <a:p>
            <a:pPr lvl="1"/>
            <a:r>
              <a:rPr lang="en-US" dirty="0" smtClean="0"/>
              <a:t>Mount them together</a:t>
            </a:r>
            <a:endParaRPr lang="en-US" dirty="0"/>
          </a:p>
        </p:txBody>
      </p:sp>
      <p:pic>
        <p:nvPicPr>
          <p:cNvPr id="11266" name="Picture 2" descr="http://www.kapreez.com/wp-content/uploads/2010/05/advertising-photographer-Jill-Greenberg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3687648" cy="444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837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http://media.tumblr.com/tumblr_l7vfn45ID61qbmt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381000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media.tumblr.com/tumblr_l7vfkwc64d1qbmt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38100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257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static.guim.co.uk/sys-images/Guardian/Pix/pictures/2006/07/26/EndTi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05" y="749709"/>
            <a:ext cx="4181475" cy="215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artnet.com/artwork_images_423794977_551481_jill-greenbe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39147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puppiesandflowers.com/wpbeta/wp-content/uploads/2010/07/JillGreenbergMonkeyPortraits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24200"/>
            <a:ext cx="3276600" cy="336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629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3063270" cy="1143000"/>
          </a:xfrm>
        </p:spPr>
        <p:txBody>
          <a:bodyPr/>
          <a:lstStyle/>
          <a:p>
            <a:r>
              <a:rPr lang="en-US" dirty="0" smtClean="0"/>
              <a:t>Shadows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23652"/>
            <a:ext cx="3276601" cy="3508977"/>
          </a:xfrm>
        </p:spPr>
        <p:txBody>
          <a:bodyPr/>
          <a:lstStyle/>
          <a:p>
            <a:r>
              <a:rPr lang="en-US" dirty="0" smtClean="0"/>
              <a:t>What can you think of that you can </a:t>
            </a:r>
            <a:r>
              <a:rPr lang="en-US" dirty="0"/>
              <a:t>s</a:t>
            </a:r>
            <a:r>
              <a:rPr lang="en-US" dirty="0" smtClean="0"/>
              <a:t>hine light through to create shadows?</a:t>
            </a:r>
          </a:p>
        </p:txBody>
      </p:sp>
      <p:pic>
        <p:nvPicPr>
          <p:cNvPr id="2050" name="Picture 2" descr="http://rookery.s3.amazonaws.com/1006500/1006995_416f_625x10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968" y="1676400"/>
            <a:ext cx="463719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356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2766510" cy="1143000"/>
          </a:xfrm>
        </p:spPr>
        <p:txBody>
          <a:bodyPr/>
          <a:lstStyle/>
          <a:p>
            <a:r>
              <a:rPr lang="en-US" dirty="0" smtClean="0"/>
              <a:t>Maybe…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2918908" cy="3508977"/>
          </a:xfrm>
        </p:spPr>
        <p:txBody>
          <a:bodyPr/>
          <a:lstStyle/>
          <a:p>
            <a:r>
              <a:rPr lang="en-US" dirty="0" smtClean="0"/>
              <a:t>Screens</a:t>
            </a:r>
          </a:p>
          <a:p>
            <a:r>
              <a:rPr lang="en-US" dirty="0" smtClean="0"/>
              <a:t>Lace</a:t>
            </a:r>
          </a:p>
          <a:p>
            <a:r>
              <a:rPr lang="en-US" dirty="0" smtClean="0"/>
              <a:t>Crocheted Blanket</a:t>
            </a:r>
          </a:p>
          <a:p>
            <a:r>
              <a:rPr lang="en-US" dirty="0" smtClean="0"/>
              <a:t>Poster Board with Cut outs</a:t>
            </a:r>
          </a:p>
          <a:p>
            <a:r>
              <a:rPr lang="en-US" dirty="0" smtClean="0"/>
              <a:t>And more…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http://24.media.tumblr.com/tumblr_l7s3zxYhbg1qzq8zq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143000"/>
            <a:ext cx="4762500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959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027664"/>
            <a:ext cx="2886634" cy="1143000"/>
          </a:xfrm>
        </p:spPr>
        <p:txBody>
          <a:bodyPr/>
          <a:lstStyle/>
          <a:p>
            <a:r>
              <a:rPr lang="en-US" dirty="0" smtClean="0"/>
              <a:t>Contrast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2323652"/>
            <a:ext cx="2563009" cy="3508977"/>
          </a:xfrm>
        </p:spPr>
        <p:txBody>
          <a:bodyPr/>
          <a:lstStyle/>
          <a:p>
            <a:r>
              <a:rPr lang="en-US" dirty="0" smtClean="0"/>
              <a:t>You will be grade on the contrast you achieve between the highlights and shadows</a:t>
            </a:r>
            <a:endParaRPr lang="en-US" dirty="0"/>
          </a:p>
        </p:txBody>
      </p:sp>
      <p:pic>
        <p:nvPicPr>
          <p:cNvPr id="1026" name="Picture 2" descr="http://ferenc.biz/pictures/black-and-white-beauty-model-photograp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43243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160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024744" cy="1143000"/>
          </a:xfrm>
        </p:spPr>
        <p:txBody>
          <a:bodyPr/>
          <a:lstStyle/>
          <a:p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35814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You will take close up pictures of people using shadow effects</a:t>
            </a:r>
          </a:p>
          <a:p>
            <a:r>
              <a:rPr lang="en-US" dirty="0" smtClean="0"/>
              <a:t>Inside or outside of school</a:t>
            </a:r>
          </a:p>
          <a:p>
            <a:r>
              <a:rPr lang="en-US" dirty="0" smtClean="0"/>
              <a:t>24 exposures</a:t>
            </a:r>
          </a:p>
          <a:p>
            <a:r>
              <a:rPr lang="en-US" dirty="0" smtClean="0"/>
              <a:t>ASA 400</a:t>
            </a:r>
          </a:p>
          <a:p>
            <a:r>
              <a:rPr lang="en-US" dirty="0" smtClean="0"/>
              <a:t>Get close</a:t>
            </a:r>
          </a:p>
          <a:p>
            <a:r>
              <a:rPr lang="en-US" dirty="0" smtClean="0"/>
              <a:t>Be aware of Background</a:t>
            </a:r>
          </a:p>
          <a:p>
            <a:r>
              <a:rPr lang="en-US" dirty="0" smtClean="0"/>
              <a:t>ALL about the LIGHT and Shadows!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http://2.bp.blogspot.com/-qaloSm7eino/Tf8Ly0382SI/AAAAAAAAAEE/GIJpNpDaEq4/s640/antm14-ep9-jessica-pic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57200"/>
            <a:ext cx="457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792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0772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You will Turn in: 3- 8x10in. pictures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http://1.bp.blogspot.com/-FYV_MTbYEEA/Tf8Lqd0zVLI/AAAAAAAAAEA/NjB-STua_bg/s640/Beauty_Alex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6096000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528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3.bp.blogspot.com/-aK17nl5Ermw/Tf8LlMEVZ_I/AAAAAAAAAD8/qKHWEDtHHk4/s1600/%255BANTM%255D_Krista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60769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401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Jill Greenberg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Famous Portrait Photographer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www.youtube.com/watch?v=ryaDUjZ0Zj8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www.youtube.com/watch?v=IPg8WVxoezU&amp;feature=related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 descr="http://www.hachettebookgroup.com/_images/Contributors/images_main/1074366_215X3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91000"/>
            <a:ext cx="2047875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610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28" y="457200"/>
            <a:ext cx="7024744" cy="1143000"/>
          </a:xfrm>
        </p:spPr>
        <p:txBody>
          <a:bodyPr/>
          <a:lstStyle/>
          <a:p>
            <a:r>
              <a:rPr lang="en-US" dirty="0" smtClean="0"/>
              <a:t>Digital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2614108" cy="350897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20-30 digital pictures </a:t>
            </a:r>
          </a:p>
          <a:p>
            <a:r>
              <a:rPr lang="en-US" dirty="0" smtClean="0"/>
              <a:t>Lots of EMOTION</a:t>
            </a:r>
          </a:p>
          <a:p>
            <a:r>
              <a:rPr lang="en-US" dirty="0" smtClean="0"/>
              <a:t>Props if you light</a:t>
            </a:r>
          </a:p>
          <a:p>
            <a:r>
              <a:rPr lang="en-US" dirty="0" smtClean="0"/>
              <a:t>In Class with white or black background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9218" name="Picture 2" descr="http://theworldsbestever.com/blog/wp-content/uploads/2008/04/jill-greenber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52600"/>
            <a:ext cx="4048125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212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426</TotalTime>
  <Words>161</Words>
  <Application>Microsoft Office PowerPoint</Application>
  <PresentationFormat>On-screen Show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Austin</vt:lpstr>
      <vt:lpstr>Shadow and Light Portraits</vt:lpstr>
      <vt:lpstr>Shadows</vt:lpstr>
      <vt:lpstr>Maybe…</vt:lpstr>
      <vt:lpstr>Contrast</vt:lpstr>
      <vt:lpstr>Project</vt:lpstr>
      <vt:lpstr>You will Turn in: 3- 8x10in. pictures</vt:lpstr>
      <vt:lpstr>PowerPoint Presentation</vt:lpstr>
      <vt:lpstr>Jill Greenberg</vt:lpstr>
      <vt:lpstr>Digital Component</vt:lpstr>
      <vt:lpstr>Creating Mood</vt:lpstr>
      <vt:lpstr>Photoshop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Shadow and Light Portraits</dc:title>
  <dc:creator>Administrator</dc:creator>
  <cp:lastModifiedBy>Administrator</cp:lastModifiedBy>
  <cp:revision>10</cp:revision>
  <dcterms:created xsi:type="dcterms:W3CDTF">2011-10-18T15:42:55Z</dcterms:created>
  <dcterms:modified xsi:type="dcterms:W3CDTF">2011-10-18T22:49:05Z</dcterms:modified>
</cp:coreProperties>
</file>